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eting Eventos - Rogéria" userId="7310707f-bcfa-4691-9ed6-ff7d60f5cd9e" providerId="ADAL" clId="{CC35F808-75A2-4749-9327-C20AC1E61AC8}"/>
    <pc:docChg chg="custSel delSld modSld">
      <pc:chgData name="Meeting Eventos - Rogéria" userId="7310707f-bcfa-4691-9ed6-ff7d60f5cd9e" providerId="ADAL" clId="{CC35F808-75A2-4749-9327-C20AC1E61AC8}" dt="2024-07-18T13:15:38.798" v="56" actId="20577"/>
      <pc:docMkLst>
        <pc:docMk/>
      </pc:docMkLst>
      <pc:sldChg chg="modSp mod">
        <pc:chgData name="Meeting Eventos - Rogéria" userId="7310707f-bcfa-4691-9ed6-ff7d60f5cd9e" providerId="ADAL" clId="{CC35F808-75A2-4749-9327-C20AC1E61AC8}" dt="2024-07-18T13:14:43.126" v="11" actId="20577"/>
        <pc:sldMkLst>
          <pc:docMk/>
          <pc:sldMk cId="376405046" sldId="257"/>
        </pc:sldMkLst>
        <pc:spChg chg="mod">
          <ac:chgData name="Meeting Eventos - Rogéria" userId="7310707f-bcfa-4691-9ed6-ff7d60f5cd9e" providerId="ADAL" clId="{CC35F808-75A2-4749-9327-C20AC1E61AC8}" dt="2024-07-18T13:14:43.126" v="11" actId="20577"/>
          <ac:spMkLst>
            <pc:docMk/>
            <pc:sldMk cId="376405046" sldId="257"/>
            <ac:spMk id="2" creationId="{4374D0CA-4A0C-1F03-DF8B-83C3D2D232B5}"/>
          </ac:spMkLst>
        </pc:spChg>
      </pc:sldChg>
      <pc:sldChg chg="modSp mod">
        <pc:chgData name="Meeting Eventos - Rogéria" userId="7310707f-bcfa-4691-9ed6-ff7d60f5cd9e" providerId="ADAL" clId="{CC35F808-75A2-4749-9327-C20AC1E61AC8}" dt="2024-07-18T13:15:38.798" v="56" actId="20577"/>
        <pc:sldMkLst>
          <pc:docMk/>
          <pc:sldMk cId="922229647" sldId="258"/>
        </pc:sldMkLst>
        <pc:spChg chg="mod">
          <ac:chgData name="Meeting Eventos - Rogéria" userId="7310707f-bcfa-4691-9ed6-ff7d60f5cd9e" providerId="ADAL" clId="{CC35F808-75A2-4749-9327-C20AC1E61AC8}" dt="2024-07-18T13:15:38.798" v="56" actId="20577"/>
          <ac:spMkLst>
            <pc:docMk/>
            <pc:sldMk cId="922229647" sldId="258"/>
            <ac:spMk id="2" creationId="{AFAC8F1B-A5E0-A567-5500-49D88E34D631}"/>
          </ac:spMkLst>
        </pc:spChg>
      </pc:sldChg>
      <pc:sldChg chg="del">
        <pc:chgData name="Meeting Eventos - Rogéria" userId="7310707f-bcfa-4691-9ed6-ff7d60f5cd9e" providerId="ADAL" clId="{CC35F808-75A2-4749-9327-C20AC1E61AC8}" dt="2024-07-18T13:14:28.296" v="0" actId="47"/>
        <pc:sldMkLst>
          <pc:docMk/>
          <pc:sldMk cId="338421653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B3FB6-000B-C59C-BBFF-D0EED6B9C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D92C45-BAB4-11EC-46AB-803D8B14A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E6B659-9DAA-3C4A-2647-6A6FF9EA5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E54C-D356-4072-BF05-36FB34E12FCF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AA3A7D-5D7B-C8DF-D7DD-FA0F29C5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DCABF4-53D6-0744-C277-C142FA9E6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47F7-C5CB-46CE-B433-05D557A3B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5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7CB6A-7363-4596-B214-F922B1517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8B20F8D-A69F-BB02-B296-B646B2BEB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DC3D92-7BBF-75BD-3520-3EA2A3BA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E54C-D356-4072-BF05-36FB34E12FCF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F47CFF-152C-C0B6-3BE0-288C4FF3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A14B3B-EC0F-FB05-1E56-DA202D1F1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47F7-C5CB-46CE-B433-05D557A3B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68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6190786-3E0C-1292-6B7E-2C8631858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98A964-9A28-9151-D625-BE6F9F925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684D6E-CE47-8F27-77A8-DEDF26DD2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E54C-D356-4072-BF05-36FB34E12FCF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59BD3F-F693-C71C-D1F4-2A5A08EF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7D6DC4-3F20-7CD7-5B6A-D459943EA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47F7-C5CB-46CE-B433-05D557A3B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54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9FEFD-7CF6-3B1E-9FF2-6B0D0FC50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E08BB4-17A7-78CC-3FF0-36E07F8FD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44459B-CE9D-A410-9EFF-B74E94618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E54C-D356-4072-BF05-36FB34E12FCF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243F77-C591-4E3B-A090-AE969C0DF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1D2A01-DCCE-C46D-DE47-6CB5CAE9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47F7-C5CB-46CE-B433-05D557A3B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19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108D6-E646-3EB8-6A68-4A8E41CA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8BE0C19-14C8-1792-70F3-767A1F79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C3C720-215D-A6FD-5120-C660BFC0B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E54C-D356-4072-BF05-36FB34E12FCF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52FCCB-49B6-222D-33C4-8C50BF0C1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87D1DA-5FFD-056E-70ED-D00A53FB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47F7-C5CB-46CE-B433-05D557A3B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9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255AF-398B-7A5F-39BD-B9D8F0B8C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BA2D4E-AF16-16B6-906D-7EC828538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5C7E3E-F56E-B0A9-C3FC-5749ED3F8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F37110-563F-AC79-0E12-E77DE1C8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E54C-D356-4072-BF05-36FB34E12FCF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977C11-00AA-25C3-3EFE-FF0CC7FDB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B30491-69A9-134A-5373-D75EB50A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47F7-C5CB-46CE-B433-05D557A3B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4771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A21F14-30B9-E259-D072-DFB74B6D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872C10-1CB5-35C8-A197-4521B7C0E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9AE421-268C-D992-1451-FD15E8CA3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755126E-4630-00D1-960A-C350E7372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30364A5-C810-DF66-7CCF-50EA2C29F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18B645C-6006-CBF6-E8B2-B6855D3FA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E54C-D356-4072-BF05-36FB34E12FCF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5FEAB41-AC62-2DCF-BD6A-CC88B7704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7AADC7D-73F0-B934-55ED-CC7BD753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47F7-C5CB-46CE-B433-05D557A3B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720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46424-D5B1-599C-FF0E-E98F0A3B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A9A3E4C-8AB4-11A4-2F8E-F350220F0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E54C-D356-4072-BF05-36FB34E12FCF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EA46E8-1111-1879-A85D-FA71D607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BC0051C-E4A3-74CF-30FD-F50B9F41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47F7-C5CB-46CE-B433-05D557A3B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1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8A693E8-C755-18C0-3BBA-83664963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E54C-D356-4072-BF05-36FB34E12FCF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3B57891-CBAE-05EE-9C40-4F80174ED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095BB21-11FF-005E-E56A-9DE72A6A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47F7-C5CB-46CE-B433-05D557A3B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73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6ADA78-0F83-80A9-BE97-BE40FC7CF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9B9DAB-09A8-C1CB-8A9D-694F197F7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699B48-491F-F606-B2D7-684E7CBA4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639D49-741D-DDCB-D8C1-A192EBF33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E54C-D356-4072-BF05-36FB34E12FCF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6176C0-A24F-609A-76C0-5E40167B3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A93E6E-1FB2-0D1D-9DE1-15000E24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47F7-C5CB-46CE-B433-05D557A3B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392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74F637-668E-C5BF-C4FF-9512D3DA1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33304FF-EBA1-DADB-3EE4-579D8BCCCB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685C151-2E0B-BA71-9B33-1E53C4016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DABB3DA-A2D8-AD9F-0693-ED77C615D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E54C-D356-4072-BF05-36FB34E12FCF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9BE62A-A1C8-244A-AA65-F05715B4D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828C0F-4C11-834A-2CBF-2A74EC817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47F7-C5CB-46CE-B433-05D557A3B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16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E29C148-4749-7527-AFEF-626A5E283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E3AC13-A0E9-C8F4-4B91-25EF9E7CB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868EE4-EFAD-13F5-B0F4-60BAAA83C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2E54C-D356-4072-BF05-36FB34E12FCF}" type="datetimeFigureOut">
              <a:rPr lang="pt-BR" smtClean="0"/>
              <a:t>18/07/2024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36538A-DFF4-B965-D7A1-E4F4E8CB8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E1EB66-55BD-0336-6F02-34AFE49F6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B47F7-C5CB-46CE-B433-05D557A3B7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55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374D0CA-4A0C-1F03-DF8B-83C3D2D232B5}"/>
              </a:ext>
            </a:extLst>
          </p:cNvPr>
          <p:cNvSpPr txBox="1">
            <a:spLocks/>
          </p:cNvSpPr>
          <p:nvPr/>
        </p:nvSpPr>
        <p:spPr>
          <a:xfrm>
            <a:off x="1133475" y="3943349"/>
            <a:ext cx="9753600" cy="94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>
                <a:solidFill>
                  <a:srgbClr val="21406E"/>
                </a:solidFill>
                <a:latin typeface="+mn-lt"/>
              </a:rPr>
              <a:t>TÍTULO DO TRABALHO</a:t>
            </a:r>
          </a:p>
        </p:txBody>
      </p:sp>
      <p:sp>
        <p:nvSpPr>
          <p:cNvPr id="3" name="Espaço Reservado para Título 1">
            <a:extLst>
              <a:ext uri="{FF2B5EF4-FFF2-40B4-BE49-F238E27FC236}">
                <a16:creationId xmlns:a16="http://schemas.microsoft.com/office/drawing/2014/main" id="{C524AD46-FC2D-DF4C-C419-67A4CDE29D7F}"/>
              </a:ext>
            </a:extLst>
          </p:cNvPr>
          <p:cNvSpPr txBox="1">
            <a:spLocks/>
          </p:cNvSpPr>
          <p:nvPr/>
        </p:nvSpPr>
        <p:spPr>
          <a:xfrm>
            <a:off x="2176971" y="4933949"/>
            <a:ext cx="7666608" cy="1390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pt-BR" sz="3000" dirty="0">
                <a:solidFill>
                  <a:srgbClr val="21406E"/>
                </a:solidFill>
              </a:rPr>
              <a:t>Nome</a:t>
            </a:r>
            <a:endParaRPr lang="pt-BR" sz="2800" dirty="0">
              <a:solidFill>
                <a:srgbClr val="21406E"/>
              </a:solidFill>
            </a:endParaRPr>
          </a:p>
          <a:p>
            <a:pPr>
              <a:lnSpc>
                <a:spcPct val="170000"/>
              </a:lnSpc>
            </a:pPr>
            <a:r>
              <a:rPr lang="pt-BR" sz="2800" dirty="0">
                <a:solidFill>
                  <a:srgbClr val="21406E"/>
                </a:solidFill>
              </a:rPr>
              <a:t>Instituição que Pertence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52A0C6E-D881-B79A-2698-30EA32C72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289" y="533063"/>
            <a:ext cx="5749103" cy="300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FAC8F1B-A5E0-A567-5500-49D88E34D631}"/>
              </a:ext>
            </a:extLst>
          </p:cNvPr>
          <p:cNvSpPr txBox="1">
            <a:spLocks/>
          </p:cNvSpPr>
          <p:nvPr/>
        </p:nvSpPr>
        <p:spPr>
          <a:xfrm>
            <a:off x="593695" y="516046"/>
            <a:ext cx="10541030" cy="94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err="1">
                <a:latin typeface="+mn-lt"/>
              </a:rPr>
              <a:t>Cod</a:t>
            </a:r>
            <a:r>
              <a:rPr lang="pt-BR" dirty="0">
                <a:latin typeface="+mn-lt"/>
              </a:rPr>
              <a:t>. Trabalho / Título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B146DA8-FC72-8A2E-AFAF-1C75A4F9C822}"/>
              </a:ext>
            </a:extLst>
          </p:cNvPr>
          <p:cNvSpPr txBox="1"/>
          <p:nvPr/>
        </p:nvSpPr>
        <p:spPr>
          <a:xfrm>
            <a:off x="781050" y="1464815"/>
            <a:ext cx="1062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Texto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1B4726A-B2DB-BF84-F92F-8F10BCB30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978" y="272494"/>
            <a:ext cx="1816967" cy="94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22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374D0CA-4A0C-1F03-DF8B-83C3D2D232B5}"/>
              </a:ext>
            </a:extLst>
          </p:cNvPr>
          <p:cNvSpPr txBox="1">
            <a:spLocks/>
          </p:cNvSpPr>
          <p:nvPr/>
        </p:nvSpPr>
        <p:spPr>
          <a:xfrm>
            <a:off x="6802754" y="2248940"/>
            <a:ext cx="4704613" cy="94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300" dirty="0">
                <a:solidFill>
                  <a:srgbClr val="21406E"/>
                </a:solidFill>
                <a:latin typeface="+mn-lt"/>
              </a:rPr>
              <a:t>OBRIGADO(A)</a:t>
            </a:r>
          </a:p>
        </p:txBody>
      </p:sp>
      <p:sp>
        <p:nvSpPr>
          <p:cNvPr id="3" name="Espaço Reservado para Título 1">
            <a:extLst>
              <a:ext uri="{FF2B5EF4-FFF2-40B4-BE49-F238E27FC236}">
                <a16:creationId xmlns:a16="http://schemas.microsoft.com/office/drawing/2014/main" id="{C524AD46-FC2D-DF4C-C419-67A4CDE29D7F}"/>
              </a:ext>
            </a:extLst>
          </p:cNvPr>
          <p:cNvSpPr txBox="1">
            <a:spLocks/>
          </p:cNvSpPr>
          <p:nvPr/>
        </p:nvSpPr>
        <p:spPr>
          <a:xfrm>
            <a:off x="3501095" y="5150006"/>
            <a:ext cx="5546191" cy="942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pt-BR" sz="2800" dirty="0">
                <a:solidFill>
                  <a:srgbClr val="21406E"/>
                </a:solidFill>
              </a:rPr>
              <a:t>e-mail/perfil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52A0C6E-D881-B79A-2698-30EA32C72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17" y="1184171"/>
            <a:ext cx="4858043" cy="2536733"/>
          </a:xfrm>
          <a:prstGeom prst="rect">
            <a:avLst/>
          </a:prstGeom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5D9AC592-4D4A-C869-3347-B53ADA488D4A}"/>
              </a:ext>
            </a:extLst>
          </p:cNvPr>
          <p:cNvCxnSpPr/>
          <p:nvPr/>
        </p:nvCxnSpPr>
        <p:spPr>
          <a:xfrm>
            <a:off x="6274191" y="765018"/>
            <a:ext cx="0" cy="39108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425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</TotalTime>
  <Words>20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Meeting Eventos - Rogéria</dc:creator>
  <cp:lastModifiedBy>Meeting Eventos - Rogéria</cp:lastModifiedBy>
  <cp:revision>2</cp:revision>
  <dcterms:created xsi:type="dcterms:W3CDTF">2024-07-16T21:20:38Z</dcterms:created>
  <dcterms:modified xsi:type="dcterms:W3CDTF">2024-07-18T13:15:45Z</dcterms:modified>
</cp:coreProperties>
</file>